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11580-3F5E-4F44-BD7B-B045F4284B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234B5-266B-4ACE-9BAE-25069FE067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238411-C048-4990-ACD5-6851A07690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2024-04-26T19:41:28Z</dcterms:modified>
</cp:coreProperties>
</file>