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90F43F-DD70-42DA-92F6-BA8BB64951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C145CC-3FB9-4C40-9E2D-8339EB7E99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Twelve-lead ECG in an asymptomatic athlete with ARVC. The athlete was referred for further echocardiographic examination and cardiac magnetic resonance because of ECG abnormalities found at pre-participation evaluation which consisted of inverted T-waves in the inferior and anteroseptal leads and low QRS voltages in the peripheral leads.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850F61-72C8-4D18-83CB-C18ECBE1FF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p47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2, January 2010, Pages 243–259,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https://doi.org/10.1093/eurheartj/ehp473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 </a:t>
            </a:r>
            <a:r>
              <a:rPr lang="en-US" altLang="en-US" b="0"/>
              <a:t>Twelve-lead ECG in an asymptomatic athlete with ARVC. The athlete was referred for further echocardiographic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 Twelve-lead ECG in an asymptomatic athlete with ARVC. The athlete was referred for further echocardiographic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2024-04-26T08:19:46Z</dcterms:modified>
</cp:coreProperties>
</file>