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46547-275E-4A61-B4E5-517850F4B4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54D4EA-3ED5-4B83-94F0-DD18544102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incongruent and congruent stimuli for the emotional and gender-based Stroop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3BBFD-B96E-44E8-84D1-577CDFC11D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2850–2862,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Examples of incongruent and congruent stimuli for the emotional and gender-based Stroop tasks.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Examples of incongruent and congruent stimuli for the emotional and gender-based Stroop tasks.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2024-04-27T00:13:12Z</dcterms:modified>
</cp:coreProperties>
</file>