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A872BB-AEED-4E5A-9953-664CAF0798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E2143-04A8-40F5-8C50-B5DA57D139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09D35B-2D39-42D5-88E9-58FB054137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2024-04-27T04:03:40Z</dcterms:modified>
</cp:coreProperties>
</file>