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EDFF85-98EE-4694-A27F-A5C35C787F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81B07-D4BD-45E6-BB75-6C0D23BF17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Dose–response effect of CGS-21680 on ventricular myocyte contractile variables. CGS-21680 was administered at increasing concentrations as indicated every 10 min and the above contractile responses obtained. The upper panel illustrates length change (DELTA LENGTH), rate of maximum shortening (+dL/dtmax) and relaxation (−dL/dtmax). The lower panel illustrates duration of shortening, time-to-peak shortening and time-to-75% relaxation. Values are the mean±s.e. for 12 experiments. Asterisks denote a statistically significant difference from the appropriate zero CGS-21680 value.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A0576F-B887-4215-ACB3-529F7DD395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7)00023-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34, Issue 2, May 1997, Pages 337–347,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https://doi.org/10.1016/S0008-6363(97)00023-0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Dose–response effect of CGS-21680 on ventricular myocyte contractile variables. CGS-21680 was administered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Dose–response effect of CGS-21680 on ventricular myocyte contractile variables. CGS-21680 was administered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2024-04-26T02:51:59Z</dcterms:modified>
</cp:coreProperties>
</file>