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95AA6-2B6D-41A3-8AAA-65BE48D9BD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5B5C2-FF91-4087-A592-30F7B7989F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B56F3-AB2F-44AA-B778-2A00083668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2024-04-27T03:32:57Z</dcterms:modified>
</cp:coreProperties>
</file>