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FF4D6-8A94-4695-9206-406F80B4C0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A9E35-DB10-4233-818C-31E0C9CEEE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CC345-7A9F-4E13-B4A1-534829851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2024-04-26T19:52:20Z</dcterms:modified>
</cp:coreProperties>
</file>