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21825-A3FA-4C0C-BE04-2E22FCFC80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062C31-2110-4017-BEE8-D11E502B18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 ratios for coronary heart disease according to the difference between the length and breadth of the placental surface, in men born to short mothers.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6E346-4CA4-4F15-B25C-62763492DD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18, September 2011, Pages 2297–2303,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Hazard ratios for coronary heart disease according to the difference between the length and breadth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Hazard ratios for coronary heart disease according to the difference between the length and breadth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2024-04-26T05:53:14Z</dcterms:modified>
</cp:coreProperties>
</file>