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207D5-8B8A-487C-8D40-EAF44522BC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6BDA96-BE56-455D-8BAB-1BFCF3CC59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order of trial events. At the beginning of a trial, the instructive stimulus light was turned on at one of two brightness levels which were associated with different reward magnitudes (one or five pellets). Thereafter, the rat pressed the lever spontaneously. After the foreperiod of 0.3 s, the imperative stimulus light signalled the rat to release the lever in order to get the food reward. Responses with reaction times (RTs)  1.5 s; bottom) caused the trial to be repeated with the identical foreperiod and reward magnitude.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E539B-96A2-44F2-B8B9-D90CA662B3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968–976, </a:t>
            </a:r>
            <a:r>
              <a:rPr lang="en-US" altLang="en-US" sz="1000">
                <a:solidFill>
                  <a:srgbClr val="333333"/>
                </a:solidFill>
                <a:hlinkClick r:id="rId3"/>
              </a:rPr>
              <a:t>https://doi.org/10.1093/cercor/13.9.968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order of trial events. At the beginning of a trial, the instructive stimulus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order of trial events. At the beginning of a trial, the instructive stimulus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2024-04-26T06:11:18Z</dcterms:modified>
</cp:coreProperties>
</file>