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D6369D-C874-465C-AF85-B82386E66E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D9E7E-D524-4EA1-8679-A980B43319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 persistent, positive monotonic neuron. (a) Rasters: each row of ticks represents a trial and each tick an action potential. Trials were presented in random order but have been sorted here into blocks of equal f1 frequency, indicated at left. Color code for f1 frequencies indicates corresponding smoothed peristimulus time histograms (PSTHs), shown below the rasters. (b) Firing rate, as a function of f1 frequency, averaged over different parts of the trial, indicated at the base of the arrows pointing to each panel. Notice the different y-axis scaling for each panel. Grey lines are sigmoidal fits to data in each panel (firing rate = a * tanh [β(f1 – θ)] + c); error bars, in this and in subsequent figures, are standard errors. (c) Firing rate as a function of f1 averaged over the entire delay period. β = 0.11 s/pulse, θ = 24 pulses/s.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054AFC-B78D-401E-BB2C-433864B2B8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1196–1207, </a:t>
            </a:r>
            <a:r>
              <a:rPr lang="en-US" altLang="en-US" sz="1000">
                <a:solidFill>
                  <a:srgbClr val="333333"/>
                </a:solidFill>
                <a:hlinkClick r:id="rId3"/>
              </a:rPr>
              <a:t>https://doi.org/10.1093/cercor/bhg100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 persistent, positive monotonic neuron. (a) Rasters: each row of ticks represents a trial and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persistent, positive monotonic neuron. (a) Rasters: each row of ticks represents a trial and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2024-04-26T06:26:07Z</dcterms:modified>
</cp:coreProperties>
</file>