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A6A2A8-D52C-4638-BEF5-A2F96CC9BF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475C5A-204E-4487-9EA4-3D92B00F25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Figure showing minimum companion mass and binary period for all known binary pulsars with spin period below 100 ms. Pulsars with discoveries presented in this paper are circled. We have split the binary MSP population into three categories as shown; the different symbols mark VLMBP (triangle), LMBP (square) and IMBPs (circle)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0DE39-860A-4460-AD79-EC3B5A1B81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1.1984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419, Issue 2, January 2012, Pages 1752–1765, </a:t>
            </a:r>
            <a:r>
              <a:rPr lang="en-US" altLang="en-US" sz="1000">
                <a:solidFill>
                  <a:srgbClr val="333333"/>
                </a:solidFill>
                <a:hlinkClick r:id="rId3"/>
              </a:rPr>
              <a:t>https://doi.org/10.1111/j.1365-2966.2011.19842.x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Figure showing minimum companion mass and binary period for all known binary pulsars with spin period below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Figure showing minimum companion mass and binary period for all known binary pulsars with spin period below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2024-04-26T23:00:43Z</dcterms:modified>
</cp:coreProperties>
</file>