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F2F879-FD1A-4157-A176-D92DC2FA32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337F9F-95AE-4A9F-B0FC-CEA7A95114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Device stored electrogram with correctly classified atrial fibrillation. (B) Device stored electrogram with misclassified AF (red arrows) due to myopotentials (upper panel) and PAC (lower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E893EF-85C3-4E61-B00C-4BF29264CE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and B) Clinical classification of interrogations before and after software upgrade.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E893EF-85C3-4E61-B00C-4BF29264CE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Clinical classification of patients before and after the software upgrade.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E893EF-85C3-4E61-B00C-4BF29264CEE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q5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opace/euq5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opace/euq5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4, April 2011, Pages 480–485, </a:t>
            </a:r>
            <a:r>
              <a:rPr lang="en-US" altLang="en-US" sz="1000">
                <a:solidFill>
                  <a:srgbClr val="333333"/>
                </a:solidFill>
                <a:hlinkClick r:id="rId3"/>
              </a:rPr>
              <a:t>https://doi.org/10.1093/europace/euq511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Device stored electrogram with correctly classified atrial fibrillation. (B) Device stored electrogram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8158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4, April 2011, Pages 480–485, </a:t>
            </a:r>
            <a:r>
              <a:rPr lang="en-US" altLang="en-US" sz="1000">
                <a:solidFill>
                  <a:srgbClr val="333333"/>
                </a:solidFill>
                <a:hlinkClick r:id="rId3"/>
              </a:rPr>
              <a:t>https://doi.org/10.1093/europace/euq511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and B) Clinical classification of interrogations before and after software upgrade.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532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4, April 2011, Pages 480–485, </a:t>
            </a:r>
            <a:r>
              <a:rPr lang="en-US" altLang="en-US" sz="1000">
                <a:solidFill>
                  <a:srgbClr val="333333"/>
                </a:solidFill>
                <a:hlinkClick r:id="rId3"/>
              </a:rPr>
              <a:t>https://doi.org/10.1093/europace/euq511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Clinical classification of patients before and after the software upgrade.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751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Device stored electrogram with correctly classified atrial fibrillation. (B) Device stored electrogram ...</vt:lpstr>
      <vt:lpstr>Figure 2 (A and B) Clinical classification of interrogations before and after software upgrade.
</vt:lpstr>
      <vt:lpstr>Figure 3 Clinical classification of patients before and after the software upgrade.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2024-04-26T01:16:13Z</dcterms:modified>
</cp:coreProperties>
</file>