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124F8-1022-4862-86FB-F642BDE1B6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BAB865-2AF0-41DC-A6A3-61E84227E5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Partial life expectancy (expected lifetime between ages 30 and 75) between 1996 and 2005 by educational level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65F3AF-F76F-4367-850F-873A244555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m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6, December 2007, Pages 585–586,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https://doi.org/10.1093/eurpub/ckm045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Partial life expectancy (expected lifetime between ages 30 and 75) between 1996 and 2005 by educational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425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Partial life expectancy (expected lifetime between ages 30 and 75) between 1996 and 2005 by educational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2024-04-26T21:43:36Z</dcterms:modified>
</cp:coreProperties>
</file>