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597B6-A648-4040-804E-D857D8A128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F8A7C4-4436-465B-80EC-FB1D59B6F1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1. Total and colonized root length of M. truncatula (A) and L. esculentum (B) grown without mycorrhizas or in association with seven AMF. Colonized root length is presented both as a percentage (% RLC) and as absolute values (dark columns). Treatments: NM, non‐mycorrhizal control; NM+P, P‐fertilized, non‐mycorrhizal control; Gv, Glomus versiforme; Gi, Glomus intraradices; Gca, Glomus caledonium; Gcl, Glomus claroideum; Gm, Glomus mosseae; Sc, Scutellospora calospora, and Gr, Gigaspora rosea mycorrhizas. Abbreviation: % RLC, percentage root length colonized. Values presented ±SE, n=3. The offset bar represents the LSD at P=0.05.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CF5E6-8755-418A-A221-8E87A6E0B3D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2. Shoot dry weight of M. truncatula and L. esculentum grown without mycorrhizas or in association with seven AMF. Dark bars represent M. truncatula and light bars represent L. esculentum. Treatments: NM, non‐mycorrhizal control; NM+P, P‐fertilized, non‐mycorrhizal control; Gv, Glomus versiforme; Gi, Glomus intraradices; Gca, Glomus caledonium; Gcl, Glomus claroideum; Gm, Glomus mosseae; Sc, Scutellospora calospora, and Gr, Gigaspora rosea mycorrhizas. Values presented ±SE, n=3. The offset bar represents the LSD at P=0.05.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CF5E6-8755-418A-A221-8E87A6E0B3D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3. Shoot P content of M. truncatula and L. esculentum grown without mycorrhizas or in association with seven AMF. Dark bars represent M. truncatula and light bars represent L. esculentum. Treatments: NM, non‐mycorrhizal control; NM+P, P‐fertilized, non‐mycorrhizal control; Gv, Glomus versiforme; Gi, Glomus intraradices; Gca, Glomus caledonium; Gcl, Glomus claroideum; Gm, Glomus mosseae; Sc, Scutellospora calospora, and Gr, Gigaspora rosea mycorrhizas. Values presented ±SE, n=3. The offset bar represents the LSD at P=0.05.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CF5E6-8755-418A-A221-8E87A6E0B3D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4. Relationship between shoot dry weight and shoot P content in M. truncatula and L. esculentum grown without mycorrhizas or in association with seven AMF. Treatments: NM, non‐mycorrhizal control; Gv, Glomus versiforme; Gi, Glomus intraradices; Gca, Glomus caledonium; Gcl, Glomus claroideum; Gm, Glomus mosseae; Sc, Scutellospora calospora, and Gr, Gigaspora rosea mycorrhizas. A positive linear correlation can be observed between shoot dry weight and shoot P content in both M. truncatula (r2=0.94) and L. esculentum (r2=0.98). The P‐fertilized non‐mycorrhizal control was excluded from these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CF5E6-8755-418A-A221-8E87A6E0B3D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5. Shoot P concentrations in M. truncatula and L. esculentum grown without mycorrhizas or in association with seven AMF. Dark bars represent M. truncatula and light bars represent L. esculentum. Treatments: NM, non‐mycorrhizal control; NM+P, P‐fertilized, non‐mycorrhizal control; Gv, Glomus versiforme; Gi, Glomus intraradices; Gca, Glomus caledonium; Gcl, Glomus claroideum; Gm, Glomus mosseae; Sc, Scutellospora calospora, and Gr, Gigaspora rosea mycorrhizas Values presented ±SE, n=3. The offset bar represents the LSD at P=0.05.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CF5E6-8755-418A-A221-8E87A6E0B3D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6. Expression of the P starvation‐inducible plant genes Mt4 and MtPT2 from M. truncatula and LePT1 and TPSI1 from L. esculentum in roots from plants grown without mycorrhizas or in association with seven AMF. Northern blots of total RNA isolated from mycorrhizal roots of M. truncatula probed with either 32P‐labelled MtPT2 cDNA (upper panel), Mt4 cDNA (middle panel) or 18S rDNA (lower panel) (A) and RNA isolated from mycorrhizal roots of L. esculentum probed with either 32P‐labelled LePT1 cDNA (upper panel), TPSI1 cDNA (middle panel) or 18S rDNA (lower panel) (B). Treatments: NM, non‐mycorrhizal control; NM+P, P‐fertilized, non‐mycorrhizal control; Gv, Glomus versiforme; Gi, Glomus intraradices; Gca, Glomus caledonium; Gcl, Glomus claroideum; Gm, Glomus mosseae; Sc, Scutellospora calospora, and Gr, Gigaspora rosea mycorrhizas.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CF5E6-8755-418A-A221-8E87A6E0B3D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7. Relationship between the root expression of the P starvation‐inducible gene Mt4 and shoot P concentration in seven mycorrhizas of M. truncatula. Relative expression was calculated as the signal intensity of Mt4 divided by that of the rRNA control and presented relative to that of the NM control. Treatments: NM, non‐mycorrhizal control; Gv, Glomus versiforme; Gi, Glomus intraradices; Gca, Glomus caledonium; Gcl, Glomus claroideum; Gm, Glomus mosseae; Sc, Scutellospora calospora, and Gr, Gigaspora rosea mycorrhizas. A negative, linear correlation can be observed between relative Mt4 gene expression and shoot P concentration (r2=0.79). The P‐fertilized, non‐mycorrhizal control was excluded from this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CF5E6-8755-418A-A221-8E87A6E0B3DA}"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f01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f01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f01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f01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f01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f01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xb/erf01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374, 1 July 2002, Pages 1593–1601, </a:t>
            </a:r>
            <a:r>
              <a:rPr lang="en-US" altLang="en-US" sz="1000">
                <a:solidFill>
                  <a:srgbClr val="333333"/>
                </a:solidFill>
                <a:hlinkClick r:id="rId3"/>
              </a:rPr>
              <a:t>https://doi.org/10.1093/jxb/erf013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1. Total and colonized root length of M. truncatula (A) and L. esculentum (B) grown without mycorrhizas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4952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374, 1 July 2002, Pages 1593–1601, </a:t>
            </a:r>
            <a:r>
              <a:rPr lang="en-US" altLang="en-US" sz="1000">
                <a:solidFill>
                  <a:srgbClr val="333333"/>
                </a:solidFill>
                <a:hlinkClick r:id="rId3"/>
              </a:rPr>
              <a:t>https://doi.org/10.1093/jxb/erf013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2. Shoot dry weight of M. truncatula and L. esculentum grown without mycorrhizas or in association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9035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374, 1 July 2002, Pages 1593–1601, </a:t>
            </a:r>
            <a:r>
              <a:rPr lang="en-US" altLang="en-US" sz="1000">
                <a:solidFill>
                  <a:srgbClr val="333333"/>
                </a:solidFill>
                <a:hlinkClick r:id="rId3"/>
              </a:rPr>
              <a:t>https://doi.org/10.1093/jxb/erf013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3. Shoot P content of M. truncatula and L. esculentum grown without mycorrhizas or in association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374, 1 July 2002, Pages 1593–1601, </a:t>
            </a:r>
            <a:r>
              <a:rPr lang="en-US" altLang="en-US" sz="1000">
                <a:solidFill>
                  <a:srgbClr val="333333"/>
                </a:solidFill>
                <a:hlinkClick r:id="rId3"/>
              </a:rPr>
              <a:t>https://doi.org/10.1093/jxb/erf013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4. Relationship between shoot dry weight and shoot P content in M. truncatula and L. esculentum grown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579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374, 1 July 2002, Pages 1593–1601, </a:t>
            </a:r>
            <a:r>
              <a:rPr lang="en-US" altLang="en-US" sz="1000">
                <a:solidFill>
                  <a:srgbClr val="333333"/>
                </a:solidFill>
                <a:hlinkClick r:id="rId3"/>
              </a:rPr>
              <a:t>https://doi.org/10.1093/jxb/erf013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5. Shoot P concentrations in M. truncatula and L. esculentum grown without mycorrhizas or in association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779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374, 1 July 2002, Pages 1593–1601, </a:t>
            </a:r>
            <a:r>
              <a:rPr lang="en-US" altLang="en-US" sz="1000">
                <a:solidFill>
                  <a:srgbClr val="333333"/>
                </a:solidFill>
                <a:hlinkClick r:id="rId3"/>
              </a:rPr>
              <a:t>https://doi.org/10.1093/jxb/erf013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6. Expression of the P starvation‐inducible plant genes Mt4 and MtPT2 from M. truncatula and LePT1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878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374, 1 July 2002, Pages 1593–1601, </a:t>
            </a:r>
            <a:r>
              <a:rPr lang="en-US" altLang="en-US" sz="1000">
                <a:solidFill>
                  <a:srgbClr val="333333"/>
                </a:solidFill>
                <a:hlinkClick r:id="rId3"/>
              </a:rPr>
              <a:t>https://doi.org/10.1093/jxb/erf013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7. Relationship between the root expression of the P starvation‐inducible gene Mt4 and shoot 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45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1. Total and colonized root length of M. truncatula (A) and L. esculentum (B) grown without mycorrhizas ...</vt:lpstr>
      <vt:lpstr>Fig. 2. Shoot dry weight of M. truncatula and L. esculentum grown without mycorrhizas or in association with ...</vt:lpstr>
      <vt:lpstr>Fig. 3. Shoot P content of M. truncatula and L. esculentum grown without mycorrhizas or in association with ...</vt:lpstr>
      <vt:lpstr>Fig. 4. Relationship between shoot dry weight and shoot P content in M. truncatula and L. esculentum grown ...</vt:lpstr>
      <vt:lpstr>Fig. 5. Shoot P concentrations in M. truncatula and L. esculentum grown without mycorrhizas or in association ...</vt:lpstr>
      <vt:lpstr>Fig. 6. Expression of the P starvation‐inducible plant genes Mt4 and MtPT2 from M. truncatula and LePT1 and ...</vt:lpstr>
      <vt:lpstr>Fig. 7. Relationship between the root expression of the P starvation‐inducible gene Mt4 and shoot 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2024-04-26T09:54:15Z</dcterms:modified>
</cp:coreProperties>
</file>