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F4290-8D27-45EA-890B-682BF11A73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678A9-4A0A-4192-BD1E-3759E395A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Yehuda Ben-Yishay.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20CE2-3279-45CC-9190-B48731152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137–143,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10. </a:t>
            </a:r>
            <a:r>
              <a:rPr lang="en-US" altLang="en-US" b="0"/>
              <a:t>Yehuda Ben-Yishay.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10. Yehuda Ben-Yishay.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2024-04-27T01:22:14Z</dcterms:modified>
</cp:coreProperties>
</file>