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A74F4-DA0D-45D6-8EE8-08F8FA3668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C6C90-2FD6-4FDA-9E3D-17DEF76B47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58117-191B-4D1E-86AF-504FCB1FDE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2024-04-27T03:48:15Z</dcterms:modified>
</cp:coreProperties>
</file>