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B3F4BA-769A-4907-AE1B-FD77EE4B9F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3D4124-893A-4F5A-9693-EDE044221D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789CFE-0072-417F-933E-E90282FC90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2024-04-26T13:40:23Z</dcterms:modified>
</cp:coreProperties>
</file>