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165E4-3E8D-4221-8238-5122520AC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0FF3B-5236-4859-9239-321EE0F59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88A83-A8A3-448F-A7E4-5FC3DF86DF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2024-04-27T03:36:51Z</dcterms:modified>
</cp:coreProperties>
</file>