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D081C-022D-498F-9DF7-B996325794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B3B11-8C49-4452-BBD7-FE1C77111E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Disruption of HPC–PFC interactions altered the processing of retrospective and prospective memory. (A) Bilateral HPC inactivation disrupted performance at both the 1- and 7-arm conditions. (B) Bilateral PFC inactivation disrupted performance only at the 7-arm condition. (C) Unilateral PFC and contralateral HPC inactivation induced impairments similar to those produced by bilateral PFC inactivation (2-way ANOVA with post hoc Tukey test, **P &lt; 0.05, 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BF6D0-3A31-4104-B298-6018773D4A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1407–1414,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Disruption of HPC–PFC interactions altered the processing of retrospective and prospective memory.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Disruption of HPC–PFC interactions altered the processing of retrospective and prospective memory.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2024-04-26T13:00:06Z</dcterms:modified>
</cp:coreProperties>
</file>