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90C5B7-7576-4ED3-9BFF-4874823285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826929-650B-419A-9655-B2A25F5D16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07DEA5-CB18-440F-86A9-192F54BD15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2024-04-27T01:45:51Z</dcterms:modified>
</cp:coreProperties>
</file>