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8DF9FE-76A5-4896-9FA9-19A4100C3F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106FD-95E8-49B0-949B-3EFE9837AE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FRN waveforms associated with the different feedback–performance contingencies at channels FCz and Pz. The thin line represents good positive RL; the strong line, good negative RL; and the dashed line, bad negative RL. Difference waves are presented in the graphs on the right (b). Here, the thin line (good learning difference wave) represents difference waves obtained by subtracting good positive RL from good negative RL, and the strong line (bad learning difference wave) represents difference waves obtained by subtracting good positive RL from bad negative RL. The dashed line (learning difference wave) represents the difference wave obtained by subtracting bad negative RL from good negative RL. As can be seen in these graphs, negative feedback resulted in more negative-going deflections than positive feedback, particularly on FCz. Furthermore, good negative RL elicited a larger FRN than bad negative RL, only on FCz.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C79A5A-45C1-45FE-A2AB-BF9643F2CF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1596–1603, </a:t>
            </a:r>
            <a:r>
              <a:rPr lang="en-US" altLang="en-US" sz="1000">
                <a:solidFill>
                  <a:srgbClr val="333333"/>
                </a:solidFill>
                <a:hlinkClick r:id="rId3"/>
              </a:rPr>
              <a:t>https://doi.org/10.1093/cercor/bhp224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FRN waveforms associated with the different feedback–performance contingencies at channels FCz and Pz.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FRN waveforms associated with the different feedback–performance contingencies at channels FCz and Pz.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2024-04-27T00:05:31Z</dcterms:modified>
</cp:coreProperties>
</file>