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C35893-D200-4C48-BB50-715A7CDC68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79882E-D435-45EB-AA47-16965179FE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B7632C-124A-44E4-8E9F-136704EF8A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2024-04-26T23:15:44Z</dcterms:modified>
</cp:coreProperties>
</file>