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6733C-27B6-483C-A10D-6E1C9BCD7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AAC23-834F-40AC-B6D6-55D73E77DA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 between book-to-market and expected returns within and across industriesThis figure depicts the unconditional relation between expected excess returns and book-to-market within three different industries, and also across industries. The top line (solid) shows the expected return / book-to-market relation in a high operating leverage industry (operating costs-to-assets equal to two and a half), the middle line (dashed) shows a moderate operating leverage industry (operating costs-to-assets equal to one), while the bottom line (dotted) shows a low operating leverage industry (operating costs-to-assets equal to two fifths). The bold curve depicts the relation between expected excess industry returns and industry book-to-market.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C6CE3-BE49-4C7A-AFBB-29AB8C96D1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of/rfq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2011, Pages 103–134,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https://doi.org/10.1093/rof/rfq019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relation between book-to-market and expected returns within and across industriesThis figure depicts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37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relation between book-to-market and expected returns within and across industriesThis figure depicts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2024-04-26T09:07:31Z</dcterms:modified>
</cp:coreProperties>
</file>