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C1E8E-8146-40FF-8DE1-F9DC42C93E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9F7DAE-D6B5-4F17-BBBC-09EBF05E88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Translational inhibition by protease-treated recombinant proRIP2. Recombinant RIP2 (rproRIP3:2) purified from E. coli and native proRIP1 (proRIP3:1) purified from maize kernels were treated with papain (+ p) and preincubated with rabbit reticulocyte lysates prior to initiation of translation. A duplicate reaction containing rRIP2 was treated similarly except that papain treatment was omitted (rproRIP3:2). TCA-precipitable radioactivity in each sample was normalized to a control (1.6×107 cpm ml−1) with no RIP added.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Journal of Experimental Botany, Vol. 55, No. 406, © Society for Experimental Biology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80545-5D5C-4520-8D38-F9CAB6B974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h2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55, Issue 406, October 2004, Pages 2219–2233,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https://doi.org/10.1093/jxb/erh243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</a:t>
            </a:r>
            <a:r>
              <a:rPr lang="en-US" altLang="en-US" b="0"/>
              <a:t>Translational inhibition by protease-treated recombinant proRIP2. Recombinant RIP2 (rproRIP3:2) purified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Translational inhibition by protease-treated recombinant proRIP2. Recombinant RIP2 (rproRIP3:2) purified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2024-04-26T07:08:29Z</dcterms:modified>
</cp:coreProperties>
</file>