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D0A3AB-762D-4BFB-B993-1776355F427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2D1C7A-1573-406F-AC02-073CBDF91B3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Change in mean decision bias over the five 20-trial blocks of the IGT for the ACC and control groups. Decision bias indicates whether a group made more advantageous or disadvantageous selections, with the positive numbers on this axis indicating more advantageous decision-making and negative numbers reflecting more disadvantageous decision-making.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60CC61-315C-4AC9-A3EA-ECC14FB26F5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Box plots of the three EV parameters comparing individuals with ACC and controls.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60CC61-315C-4AC9-A3EA-ECC14FB26F5D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s05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arclin/acs05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27, Issue 5, August 2012, Pages 532–544,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https://doi.org/10.1093/arclin/acs052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1. </a:t>
            </a:r>
            <a:r>
              <a:rPr lang="en-US" altLang="en-US" b="0"/>
              <a:t>Change in mean decision bias over the five 20-trial blocks of the IGT for the ACC and control groups.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1663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27, Issue 5, August 2012, Pages 532–544,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https://doi.org/10.1093/arclin/acs052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2. </a:t>
            </a:r>
            <a:r>
              <a:rPr lang="en-US" altLang="en-US" b="0"/>
              <a:t>Box plots of the three EV parameters comparing individuals with ACC and controls.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78000" y="1371600"/>
            <a:ext cx="557599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Fig. 1. Change in mean decision bias over the five 20-trial blocks of the IGT for the ACC and control groups. ...</vt:lpstr>
      <vt:lpstr>Fig. 2. Box plots of the three EV parameters comparing individuals with ACC and controls.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2024-04-26T08:00:36Z</dcterms:modified>
</cp:coreProperties>
</file>