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74B3D-31CB-4B42-964B-E149BB5C1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2C81D-50EA-42D8-8D98-2348170C98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vitro release rate of BMI (A) and muscimol (B) from 100-μm-thick Elvax slices containing BMI or muscimol. Elvax slices were prepared as described in the text. Data points represent mean ± standard error of the mean measured in 3–4 preparations.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6666E-7023-4437-AA19-6F2EA9DA46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vitro release rate of BMI (A) and muscimol (B) from 100-μm-thick Elvax slices containing BMI or muscimol.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 vitro release rate of BMI (A) and muscimol (B) from 100-μm-thick Elvax slices containing BMI or muscimol.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2024-04-26T13:04:06Z</dcterms:modified>
</cp:coreProperties>
</file>