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BF233-EC38-4A67-8E98-8AC51BC200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9758C-C38D-4ED0-AE62-9D79242040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Charlson comorbidity index and prevalence of comorbid conditions among 205 operated primary non-small cell lung cancer patients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BDD51-EB24-4CEA-A88B-0B3803FC7F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Histology and pathological TNM-stage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BDD51-EB24-4CEA-A88B-0B3803FC7F4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of complications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BDD51-EB24-4CEA-A88B-0B3803FC7F4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 factors related to early death or other major complications in uni- and multivariate logistic regression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BDD51-EB24-4CEA-A88B-0B3803FC7F4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Influence of comorbidity grade on the length of hospital stay (LOS)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Elsevier Science B.V. 2003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BDD51-EB24-4CEA-A88B-0B3803FC7F4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1010-7940(02)00721-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1010-7940(02)00721-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S1010-7940(02)00721-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S1010-7940(02)00721-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S1010-7940(02)00721-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2003, Pages 30–34,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https://doi.org/10.1016/S1010-7940(02)00721-2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Charlson comorbidity index and prevalence of comorbid conditions among 205 operated primary non-small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14600" y="1371600"/>
            <a:ext cx="41171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2003, Pages 30–34,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https://doi.org/10.1016/S1010-7940(02)00721-2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Histology and pathological TNM-stage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43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2003, Pages 30–34,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https://doi.org/10.1016/S1010-7940(02)00721-2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Incidence of complications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01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2003, Pages 30–34,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https://doi.org/10.1016/S1010-7940(02)00721-2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Risk factors related to early death or other major complications in uni- and multivariate logistic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814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2003, Pages 30–34,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https://doi.org/10.1016/S1010-7940(02)00721-2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Influence of comorbidity grade on the length of hospital stay (LOS)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280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Table 1 Charlson comorbidity index and prevalence of comorbid conditions among 205 operated primary non-small cell ...</vt:lpstr>
      <vt:lpstr>Table 2 Histology and pathological TNM-stage
</vt:lpstr>
      <vt:lpstr>Table 3 Incidence of complications
</vt:lpstr>
      <vt:lpstr>Table 4 Risk factors related to early death or other major complications in uni- and multivariate logistic ...</vt:lpstr>
      <vt:lpstr>Table 5 Influence of comorbidity grade on the length of hospital stay (LOS)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2024-04-26T18:18:42Z</dcterms:modified>
</cp:coreProperties>
</file>