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38F911-9E54-4E0A-BFC7-561BFDECB9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A1453-AC29-42BC-A947-0CB0183862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representative examples of intrinsic horizontal axons and terminal patches in V1. These photographs exhibit the labeled tangential sections of V1 following BDA injections (injection size: A, 250 μm; B, 350 μm in diameter). The contrast in portions of the photograph was enhanced to visualize far-reaching labeled horizontal axons (B; insets). All labeling conventions are as detailed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70FA5-8B9E-44E4-AAA5-9C81A08483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1887–1899,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Two representative examples of intrinsic horizontal axons and terminal patches in V1. These photographs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Two representative examples of intrinsic horizontal axons and terminal patches in V1. These photographs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2024-04-26T01:21:31Z</dcterms:modified>
</cp:coreProperties>
</file>