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FF1AB-5815-4E34-A227-49B955D1EE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3EEAF-AE55-4410-BD77-1024519718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parametric maps showing the significant cerebral activations when subjects retrieve autobiographical memories regardless of the time interval compared with the control condition (conjunction analysis). Stereotaxic coordinates are given on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7A8C9-FBD2-4C9B-BC51-DEC5ED7768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2453–2467, </a:t>
            </a:r>
            <a:r>
              <a:rPr lang="en-US" altLang="en-US" sz="1000">
                <a:solidFill>
                  <a:srgbClr val="333333"/>
                </a:solidFill>
                <a:hlinkClick r:id="rId3"/>
              </a:rPr>
              <a:t>https://doi.org/10.1093/cercor/bhl153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parametric maps showing the significant cerebral activations when subjects retrieve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Statistical parametric maps showing the significant cerebral activations when subjects retrieve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2024-04-26T07:36:52Z</dcterms:modified>
</cp:coreProperties>
</file>