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F336B08-F238-4A66-81F5-D21E5AF80F4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EB44286-F797-4B94-A7C0-CD080EB85E5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Spontaneous membrane potential fluctuation in all control groups. Representative traces from all groups are shown to the left. Histograms to the right reveal bimodal membrane potential distributions that can be fitted to a dual Gaussian function (dark lines). This was done in all neurons in all groups, except in animals lesioned as adults. In most neurons recorded in these animals, no up–down membrane potential state transitions could be observed (left) and the membrane potential distribution histogram could be fitted to a single, not dual, Gaussian function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F36088-8C67-4C3F-8C24-5608A987AF6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9.97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9, September 2002, Pages 975–982, </a:t>
            </a:r>
            <a:r>
              <a:rPr lang="en-US" altLang="en-US" sz="1000">
                <a:solidFill>
                  <a:srgbClr val="333333"/>
                </a:solidFill>
                <a:hlinkClick r:id="rId3"/>
              </a:rPr>
              <a:t>https://doi.org/10.1093/cercor/12.9.975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Spontaneous membrane potential fluctuation in all control groups. Representative traces from all groups are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Spontaneous membrane potential fluctuation in all control groups. Representative traces from all groups are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2024-09-20T02:40:54Z</dcterms:modified>
</cp:coreProperties>
</file>