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F7ADD-833E-4201-A5CC-C088AD75FA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FA154-71D1-440C-A0EC-9669DBC128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Alignment of polymorphic sites in gltA sequences. Unique polymorphisms were removed. Groups of sequences labeled A1, A2, B1, and B2 are based on phylogeny of figure 2a. I and II indicate the two major recombinant regions as detected by MaxChi. Similar color-coded nucleotides highlight sequences recombinant between supergroups A and B (see Results). Arrows indicate the five major breakpoints with the corresponding nucleotide position in the alignment.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504EE-3AE7-4AE4-9FE7-CA55397FF1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j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2006, Pages 437–449,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https://doi.org/10.1093/molbev/msj049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4.— </a:t>
            </a:r>
            <a:r>
              <a:rPr lang="en-US" altLang="en-US" b="0"/>
              <a:t>Alignment of polymorphic sites in gltA sequences. Unique polymorphisms were removed. Groups of sequences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4.— Alignment of polymorphic sites in gltA sequences. Unique polymorphisms were removed. Groups of sequences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2024-04-27T00:47:54Z</dcterms:modified>
</cp:coreProperties>
</file>