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8CBF3E-A16B-4ACE-8FE9-020CB3A4A9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49B489-76E6-48BF-B3B6-E3ECCE47AF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A7955A-8A62-48A5-822C-743D793477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2024-04-26T01:12:50Z</dcterms:modified>
</cp:coreProperties>
</file>