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973950-C2A3-4111-906D-1F03434A61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7995B-653E-4429-9BD5-9E65457203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D4679D-3926-4192-A9A0-AA113147D0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2024-04-26T08:28:52Z</dcterms:modified>
</cp:coreProperties>
</file>