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AE3EB-8A5E-4C02-8079-DB59A95FC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EFD1D-D2E1-43FB-8695-8DE272DCF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barrier structure. (A) Glomerular structure: (AA) afferent arteriole, (AE) efferent arteriole, (DT) distal tubule, (C) capillary loop, (P) podocyte, (FP) podocyte foot-processes, (M) mesangium, (U) urinary space, Bowman's capsule (BC) and (PT) urinary pole of the proximal tubule. (B) Details of the glomerular filtration barrier structure: (FP) podocyte foot-process, (GBM) glomerular basement membrane, (EF) endothelial fenestration and (SD) slit-diaphragm. Subpodocyte space (SP) and the endothelial surface layer (ESL) are also considered as main components of the GFB.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D7407-9509-402B-A9C3-041FAC3349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R2, 15 October 2009, Pages R185–R194,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Glomerular filtration barrier structure. (A) Glomerular structure: (AA) afferent arteriole, (AE) efferent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Glomerular filtration barrier structure. (A) Glomerular structure: (AA) afferent arteriole, (AE) efferent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2024-04-26T09:31:37Z</dcterms:modified>
</cp:coreProperties>
</file>