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32428-B6FF-4A0D-8837-20BA9721F7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F2E4F-F827-4A02-96B6-4CDADE71F7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E44E4-AF20-4D83-93A2-6915FC9A9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2024-04-26T10:57:48Z</dcterms:modified>
</cp:coreProperties>
</file>