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813F35-60D6-46B5-A6AC-8C9A7702DA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B832E5-A033-4C95-BE47-55B60FD4BB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schematic diagram depicting the task. The subject attended either to color or to motion at any given time in order to detect one of two shift targets or two hold targets as the color and predominant direction of motion changed synchronously once per second. The arrow at the top of each frame represents the coherent direction of motion of the dots. The gray border around the frame is added here for visual clarity; it was not present in the actual experiment (for details see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280C20-909E-4E35-A63D-15A78DAD7C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1334–1343, </a:t>
            </a:r>
            <a:r>
              <a:rPr lang="en-US" altLang="en-US" sz="1000">
                <a:solidFill>
                  <a:srgbClr val="333333"/>
                </a:solidFill>
                <a:hlinkClick r:id="rId3"/>
              </a:rPr>
              <a:t>https://doi.org/10.1093/cercor/bhg080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schematic diagram depicting the task. The subject attended either to color or to motion at any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diagram depicting the task. The subject attended either to color or to motion at any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2024-04-26T18:31:07Z</dcterms:modified>
</cp:coreProperties>
</file>