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1328D-C5AE-412F-BD6D-21AAF83814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1D212-C358-4BAD-906C-D6E45D29EB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current and former drug users enrolled in a study of risk factors for tuberculin positivity.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A2DCF-DDCD-4B42-9E0D-DFE1E0EB6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participant characteristics and tuberculin positivity in drug users, according to HIV serostatus, on univariate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A2DCF-DDCD-4B42-9E0D-DFE1E0EB6F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Multivariate logistic regression models of factors associated with tuberculin positivity in HIV-seronegative and HIV-seropositive drug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A2DCF-DDCD-4B42-9E0D-DFE1E0EB6FF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438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438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438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35, Issue 10, 15 November 2002, Pages 1183–1190,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https://doi.org/10.1086/343827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current and former drug users enrolled in a study of risk factors for tuberculin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175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35, Issue 10, 15 November 2002, Pages 1183–1190,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https://doi.org/10.1086/343827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Associations between participant characteristics and tuberculin positivity in drug users, according to HIV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8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35, Issue 10, 15 November 2002, Pages 1183–1190,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https://doi.org/10.1086/343827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Multivariate logistic regression models of factors associated with tuberculin positivity in HIV-seronegative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69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Characteristics of current and former drug users enrolled in a study of risk factors for tuberculin ...</vt:lpstr>
      <vt:lpstr>Table 2 Associations between participant characteristics and tuberculin positivity in drug users, according to HIV ...</vt:lpstr>
      <vt:lpstr>Table 3 Multivariate logistic regression models of factors associated with tuberculin positivity in HIV-seronegative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2024-04-26T23:23:37Z</dcterms:modified>
</cp:coreProperties>
</file>