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86ED41-42E0-489B-9852-3A63325322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69AB87-FED5-4A64-AC09-6365DFE65D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Localities of the 15 sampled populations in western Switzerland. Three groups can be defined according to the prevalence of the parasite: five highly parasitized populations, six intermediate populations and four healthy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5960A-054E-4229-BEE9-0225F7F077D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Relationships between parasite prevalence and mean size, age at maturity and fecundity in 15 populations of Galba truncatula. Only significant correlations are represented by a line. A. Length at 3 days after hatching. B. Length at 33 days after hatching. C. Length at maturity. D. Length at 31 days after maturity. E. Age at maturity. F. Fecundity.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5960A-054E-4229-BEE9-0225F7F077D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Correlation between size at 31 days after maturity and fecundity. A. The relation analysed at the family level for healthy populations (four populations, 86 families). B. For highly parasitized populations (five populations, 52 families). The line corresponds to a significant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5960A-054E-4229-BEE9-0225F7F077D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p0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lus/eyp0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lus/eyp03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391–396, </a:t>
            </a:r>
            <a:r>
              <a:rPr lang="en-US" altLang="en-US" sz="1000">
                <a:solidFill>
                  <a:srgbClr val="333333"/>
                </a:solidFill>
                <a:hlinkClick r:id="rId3"/>
              </a:rPr>
              <a:t>https://doi.org/10.1093/mollus/eyp035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Localities of the 15 sampled populations in western Switzerland. Three groups can be defined according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391–396, </a:t>
            </a:r>
            <a:r>
              <a:rPr lang="en-US" altLang="en-US" sz="1000">
                <a:solidFill>
                  <a:srgbClr val="333333"/>
                </a:solidFill>
                <a:hlinkClick r:id="rId3"/>
              </a:rPr>
              <a:t>https://doi.org/10.1093/mollus/eyp035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Relationships between parasite prevalence and mean size, age at maturity and fecundity in 15 populations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787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4, November 2009, Pages 391–396, </a:t>
            </a:r>
            <a:r>
              <a:rPr lang="en-US" altLang="en-US" sz="1000">
                <a:solidFill>
                  <a:srgbClr val="333333"/>
                </a:solidFill>
                <a:hlinkClick r:id="rId3"/>
              </a:rPr>
              <a:t>https://doi.org/10.1093/mollus/eyp035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Correlation between size at 31 days after maturity and fecundity. A. The relation analysed at the family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97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Localities of the 15 sampled populations in western Switzerland. Three groups can be defined according to the ...</vt:lpstr>
      <vt:lpstr>Figure 2. Relationships between parasite prevalence and mean size, age at maturity and fecundity in 15 populations of ...</vt:lpstr>
      <vt:lpstr>Figure 3. Correlation between size at 31 days after maturity and fecundity. A. The relation analysed at the family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2024-04-26T03:44:57Z</dcterms:modified>
</cp:coreProperties>
</file>