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33B09-F55C-4CBD-95E8-9D2EB0C441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A027B-3416-4989-83C5-43B5D50E29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graphical representation of the discriminatory potential of discriminant function analysis (DFA). The analysis was used to select variables that maximally discriminate among the cohort, represented by a multidimensional plot of root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706EF-2388-4722-91C9-9D32EF8F8E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46, Issue 3, March 2007, Pages 417–425,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5.  </a:t>
            </a:r>
            <a:r>
              <a:rPr lang="en-US" altLang="en-US" b="0"/>
              <a:t>A graphical representation of the discriminatory potential of discriminant function analysis (DFA).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5.  A graphical representation of the discriminatory potential of discriminant function analysis (DFA).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2024-04-26T14:47:20Z</dcterms:modified>
</cp:coreProperties>
</file>