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7B517D-7852-48A9-84D5-5BEFD50143C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F4E883-0D1F-4ED2-BC5A-F8A6CE5D5D4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Analysis of the translational read-through between mph1 and mph2. Annotation and numbering refer to AF550415. The putative RBS sequence of mph1 is underlined. The stop codons are indicated in italics. Relevant deduced amino acids are indicated above the sequence. The primers used for cloning are indicated by convergent arrows. Added restriction sites are symbolized by B for BamHI and S for SphI. The mutagenized bases are in bold face letters: TGA was replaced by TAA and CTACA by GGAGG, giving rise to plasmids pAT463 and pAT466, respectively.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87CE44-8BAB-4503-B25D-AEE9001B8AD4}"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Thin-layer chromatography (silica gel with CH3COOC2H5–CH3-COOH–H2O [60 : 20 : 20] as a solvent mixture) of 20 µg of erythromycin (lane 1) and 10 µL aliquots of butanol extracts of Escherichia coli AG100A harbouring pACYC184 (lane 2), pAT462[mph(1+2)opal] (lane 3) or pTZ3716[mph(B)] (lane 4). ERY, erythromycin; MF, front of solvent migration; SL, spot-line.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87CE44-8BAB-4503-B25D-AEE9001B8AD4}"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Alignment of the deduced polypeptide sequences. Identical amino acids in at least three sequences are boxed. Residues known to be important for catalysis are indicated by asterisks. The tryptophan due to read-through between mph1 and mph2 is indicated in bold and underlined.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2007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087CE44-8BAB-4503-B25D-AEE9001B8AD4}"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574-6968.2007.00643.x"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111/j.1574-6968.2007.00643.x"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111/j.1574-6968.2007.00643.x"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269, Issue 2, April 2007, Pages 317–322, </a:t>
            </a:r>
            <a:r>
              <a:rPr lang="en-US" altLang="en-US" sz="1000">
                <a:solidFill>
                  <a:srgbClr val="333333"/>
                </a:solidFill>
                <a:hlinkClick r:id="rId3"/>
              </a:rPr>
              <a:t>https://doi.org/10.1111/j.1574-6968.2007.00643.x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Analysis of the translational read-through between mph1 and mph2. Annotation and numbering refer to AF550415.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0335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269, Issue 2, April 2007, Pages 317–322, </a:t>
            </a:r>
            <a:r>
              <a:rPr lang="en-US" altLang="en-US" sz="1000">
                <a:solidFill>
                  <a:srgbClr val="333333"/>
                </a:solidFill>
                <a:hlinkClick r:id="rId3"/>
              </a:rPr>
              <a:t>https://doi.org/10.1111/j.1574-6968.2007.00643.x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Thin-layer chromatography (silica gel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29184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269, Issue 2, April 2007, Pages 317–322, </a:t>
            </a:r>
            <a:r>
              <a:rPr lang="en-US" altLang="en-US" sz="1000">
                <a:solidFill>
                  <a:srgbClr val="333333"/>
                </a:solidFill>
                <a:hlinkClick r:id="rId3"/>
              </a:rPr>
              <a:t>https://doi.org/10.1111/j.1574-6968.2007.00643.x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Alignment of the deduced polypeptide sequences. Identical amino acids in at least three sequences are boxed.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3857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Analysis of the translational read-through between mph1 and mph2. Annotation and numbering refer to AF550415. ...</vt:lpstr>
      <vt:lpstr>2 Thin-layer chromatography (silica gel with ...</vt:lpstr>
      <vt:lpstr>3 Alignment of the deduced polypeptide sequences. Identical amino acids in at least three sequences are boxed.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2024-09-20T05:52:54Z</dcterms:modified>
</cp:coreProperties>
</file>