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EEDE9-280A-49B6-AA6E-4FB3582396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1AD72-3AEA-4018-B284-350602C868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A2796-ACD7-4FAE-8270-5CF66D5A0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2024-04-26T10:18:11Z</dcterms:modified>
</cp:coreProperties>
</file>