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035D8D-9AD1-4A11-BA5E-4F0143F3C1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2836D7-E364-4D5F-AE86-0F4D77B6CB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7925CE-8D78-4557-A7DD-5C13B1670C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2024-04-26T19:24:50Z</dcterms:modified>
</cp:coreProperties>
</file>