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17AEF-2DCF-4308-B040-22AE22A169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E32B3-C7D1-49EA-8F70-E0961E03FA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cluster sizes.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2004.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ACB9B-24BE-40C2-9EFB-2A074606F1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contigs produced by each sequence assembler plotted against cluster sizes. The line labeled unique is the number of sequences after redundancy has been eliminated with cd-hit (see Discussion). The largest clusters are not shown in the diagram due to space constraints.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2004.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ACB9B-24BE-40C2-9EFB-2A074606F1E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Running times for each sequence assembler plotted against cluster sizes. The largest clusters are not shown due to space constraints.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2004.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ACB9B-24BE-40C2-9EFB-2A074606F1E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ranks of best contig matching each mRNA for each of the sequence assemblers.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2004.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ACB9B-24BE-40C2-9EFB-2A074606F1E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Alignment of the best-matching consensus sequences against AL832407. The thick regions indicate matches, solid lines indicate non-matching regions, and stippled lines (in the CAP3 and TIGR outputs) indicate parts of the transcript that are missing from the consensus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2004.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ACB9B-24BE-40C2-9EFB-2A074606F1E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ranks of best contig, after processing redundant contigs with cd-hit.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2004.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ACB9B-24BE-40C2-9EFB-2A074606F1E6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i1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i1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oinformatics/bti1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ioinformatics/bti1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ioinformatics/bti1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ioinformatics/bti1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8, April 2005, Pages 1371–1375,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https://doi.org/10.1093/bioinformatics/bti184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distribution of cluster sizes.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42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8, April 2005, Pages 1371–1375,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https://doi.org/10.1093/bioinformatics/bti184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number of contigs produced by each sequence assembler plotted against cluster sizes. The line labeled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976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8, April 2005, Pages 1371–1375,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https://doi.org/10.1093/bioinformatics/bti184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Running times for each sequence assembler plotted against cluster sizes. The largest clusters are not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326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8, April 2005, Pages 1371–1375,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https://doi.org/10.1093/bioinformatics/bti184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The ranks of best contig matching each mRNA for each of the sequence assemblers.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287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8, April 2005, Pages 1371–1375,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https://doi.org/10.1093/bioinformatics/bti184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Alignment of the best-matching consensus sequences against AL832407. The thick regions indicate matches,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3001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21, Issue 8, April 2005, Pages 1371–1375,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https://doi.org/10.1093/bioinformatics/bti184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The ranks of best contig, after processing redundant contigs with cd-hit.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824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The distribution of cluster sizes.
</vt:lpstr>
      <vt:lpstr>Fig. 2 The number of contigs produced by each sequence assembler plotted against cluster sizes. The line labeled ...</vt:lpstr>
      <vt:lpstr>Fig. 3 Running times for each sequence assembler plotted against cluster sizes. The largest clusters are not shown ...</vt:lpstr>
      <vt:lpstr>Fig. 4 The ranks of best contig matching each mRNA for each of the sequence assemblers.
</vt:lpstr>
      <vt:lpstr>Fig. 5 Alignment of the best-matching consensus sequences against AL832407. The thick regions indicate matches, ...</vt:lpstr>
      <vt:lpstr>Fig. 6 The ranks of best contig, after processing redundant contigs with cd-hit.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2024-04-26T07:12:08Z</dcterms:modified>
</cp:coreProperties>
</file>