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098D5-E8AA-4DE1-ABD5-D01DD6B155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1E8C5-E8D8-45F6-836E-D304F070DC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Confirmation of enhanced CD4+ Th1 responses to EBNA1 but not to other EBV-derived latent and lytic antigens in patients with multiple sclerosis by a short-term flow cytometry-based intracellular cytokine staining assay. (A) Depicted is an analysis of CD3+ gated CD4+ and CD8+ T cells following a 6 h stimulation of PBMC with SEB, EBNA1 peptide pools (10 pools were combined to 5 pools in these experiments), other pooled T-cell epitopes of latent and lytic EBV antigens (derived from EBNA3A, EBNA3B, EBNA3C, BZLF1, BRLF1 and BMLF1) and CMV pp65 epitopes. This patient shows a positive response of IFN-γ-producing CD4+ T cell to EBNA pool 3 (499–548). (B) Frequency of EBNA1-, other EBV latent and lytic antigen- and CMV-specifc CD4+ and CD8+ T cells in 16 patients with multiple sclerosis and 12 HD. Consistent with our findings achieved with the proliferation assay, patients showed significantly higher frequencies of EBNA1-specific and IFN-γ-producing CD4+ T cells. Dots represent the cumulative frequency of positive responses to all EBNA1 peptide pools per patient. CD8+ T-cell responses to EBNA1 tended also to be higher in the patient's group, but these differences did not reach statistical significance. In contrast to EBNA1, T-cell responses to other immunodominant EBV antigens and pp65 CMV epitopes did not differ between both groups, indicating a distinct role for EBNA1-specific T-cell responses in multiple sclerosis.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E02C9-05FE-4334-B772-3C58E9C649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6, June 2006, Pages 1493–1506,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Confirmation of enhanced CD4</a:t>
            </a:r>
            <a:r>
              <a:rPr lang="en-US" altLang="en-US" b="0" baseline="30000"/>
              <a:t>+</a:t>
            </a:r>
            <a:r>
              <a:rPr lang="en-US" altLang="en-US" b="0"/>
              <a:t> Th1 responses to EBNA1 but not to other EBV-derived latent and lytic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Confirmation of enhanced CD4+ Th1 responses to EBNA1 but not to other EBV-derived latent and lytic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2024-04-26T04:51:22Z</dcterms:modified>
</cp:coreProperties>
</file>