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CC18FA-C0BD-4F85-9EA4-B05F5916EA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A792CE-EABD-4C55-A66E-E1FE35B4A5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2D14B2-8DFD-49B3-BFE6-5E34B0950A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2024-04-27T02:57:04Z</dcterms:modified>
</cp:coreProperties>
</file>