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7C104-C2D8-4FC0-A35E-6C1BB13772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30A33-8E26-4295-8624-E0990351BF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0E59B-13BA-4522-87C5-856C05A80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2024-04-27T02:20:18Z</dcterms:modified>
</cp:coreProperties>
</file>