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6BBBD5-C823-44AC-A47D-7F633FCE9F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1C0147-5065-432B-ABDF-56DF8CCAF2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Altered organization of synaptic vesicles in ACC mice. (A) In ACC mice, the distribution of synaptic vesicles was altered, whereas it was normal in ADF or n-cofilin single mutants. Within a distance of 100 nm from the active zone, the relative number of synaptic vesicles was reduced in ACC mice, whereas it was increased between 250 and 350 nm away from the active zone. (B) In ACC mice, yet not in n-cofilin mutants, the number of docked vesicles was increased. (C) In a biochemical assay, more synaptobrevin 2 (vSNARE) was bound to the tSNARE syntaxin 1 in hippocampal synaptosomes from ACC mice when compared with CTR synaptosomes. ns: not significant;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FC29C2-3DBE-4CC4-B7DD-8C8B3A87AD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2863–2875, </a:t>
            </a:r>
            <a:r>
              <a:rPr lang="en-US" altLang="en-US" sz="1000">
                <a:solidFill>
                  <a:srgbClr val="333333"/>
                </a:solidFill>
                <a:hlinkClick r:id="rId3"/>
              </a:rPr>
              <a:t>https://doi.org/10.1093/cercor/bhu081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Altered organization of synaptic vesicles in ACC mice. (A) In ACC mice, the distribution of synaptic vesicles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Altered organization of synaptic vesicles in ACC mice. (A) In ACC mice, the distribution of synaptic vesicles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2024-04-26T02:53:34Z</dcterms:modified>
</cp:coreProperties>
</file>