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A38562-929D-4498-B370-EA675300E8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980992-1F94-4527-BEF5-7B24902B6E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Lesion on snout of pig 65 in area of black fly bites on PID 2 (left) and PID 5 (right). On PID 2, there is a large pale, raised area of vesiculation ventral to the nostrils. By PID 5, the vesicle had ruptured and the area was eroded.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Entomological Society of AmericaThis is an Open Access article distributed under the terms of the Creative Commons Attribution Non-Commercial License (http://creativecommons.org/licenses/by-nc/3.0/), which permits non-commercial reuse,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AEAF59-8C69-4692-9209-13420F2CAC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03/0022-2585-41.1.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41, Issue 1, 1 January 2004, Pages 78–82,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https://doi.org/10.1603/0022-2585-41.1.78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Lesion on snout of pig 65 in area of black fly bites on PID 2 (left) and PID 5 (right). On PID 2, there is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501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Lesion on snout of pig 65 in area of black fly bites on PID 2 (left) and PID 5 (right). On PID 2, there is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2024-04-27T03:38:48Z</dcterms:modified>
</cp:coreProperties>
</file>