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E45CF-D098-4D5E-9F57-32BD260071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ADB45-5FF5-4DF2-A19A-D7117D4FC0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the patients’ tissue samples through the excision repair cross-complementation group 1 (ERCC1) tumor marker study. *Patients. **Tissue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C80A2-A645-4A3E-9AD7-3B14E4E315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264 patients with advanced non-small-cell lung cancer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C80A2-A645-4A3E-9AD7-3B14E4E315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122 patients with advanced non-small-cell lung cancer (adenocarcinoma subtype)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C80A2-A645-4A3E-9AD7-3B14E4E315E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139 patients with advanced non-small-cell lung cancer, excision repair cross-complementation group 1 tumor marker negative and stratified according to the three main histological subtypes (adenocarcinomas, squamous cell carcinomas and others).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C80A2-A645-4A3E-9AD7-3B14E4E315E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chart of the patients’ tissue samples through the excision repair cross-complementation group 1 (ERCC1)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77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 and B) Progression-free survival and overall survival in months for 264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094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 and B) Progression-free survival and overall survival in months for 122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512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 and B) Progression-free survival and overall survival in months for 139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33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Flow chart of the patients’ tissue samples through the excision repair cross-complementation group 1 (ERCC1) ...</vt:lpstr>
      <vt:lpstr>Figure 2. (A and B) Progression-free survival and overall survival in months for 264 patients with advanced ...</vt:lpstr>
      <vt:lpstr>Figure 3. (A and B) Progression-free survival and overall survival in months for 122 patients with advanced ...</vt:lpstr>
      <vt:lpstr>Figure 4. (A and B) Progression-free survival and overall survival in months for 139 patients with advanced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2024-04-27T01:18:41Z</dcterms:modified>
</cp:coreProperties>
</file>