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39106A-A77F-4BF4-A642-4462923D13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88000B-D58D-4C28-ADF6-232011416F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52C33-6148-4EF7-B5F6-ACECA60DF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2024-04-26T03:13:33Z</dcterms:modified>
</cp:coreProperties>
</file>